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7" r:id="rId3"/>
    <p:sldId id="258" r:id="rId4"/>
    <p:sldId id="261" r:id="rId5"/>
    <p:sldId id="262" r:id="rId6"/>
    <p:sldId id="263" r:id="rId7"/>
    <p:sldId id="25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7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9E80-BC9B-47D2-A7E2-46F22DE1582A}" type="datetimeFigureOut">
              <a:rPr lang="es-CO" smtClean="0"/>
              <a:t>5/07/2023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8F8-2888-4220-8578-8779515D0F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120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9E80-BC9B-47D2-A7E2-46F22DE1582A}" type="datetimeFigureOut">
              <a:rPr lang="es-CO" smtClean="0"/>
              <a:t>5/07/2023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8F8-2888-4220-8578-8779515D0F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059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9E80-BC9B-47D2-A7E2-46F22DE1582A}" type="datetimeFigureOut">
              <a:rPr lang="es-CO" smtClean="0"/>
              <a:t>5/07/2023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8F8-2888-4220-8578-8779515D0F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717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9E80-BC9B-47D2-A7E2-46F22DE1582A}" type="datetimeFigureOut">
              <a:rPr lang="es-CO" smtClean="0"/>
              <a:t>5/07/2023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8F8-2888-4220-8578-8779515D0F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42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9E80-BC9B-47D2-A7E2-46F22DE1582A}" type="datetimeFigureOut">
              <a:rPr lang="es-CO" smtClean="0"/>
              <a:t>5/07/2023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8F8-2888-4220-8578-8779515D0F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740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9E80-BC9B-47D2-A7E2-46F22DE1582A}" type="datetimeFigureOut">
              <a:rPr lang="es-CO" smtClean="0"/>
              <a:t>5/07/2023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8F8-2888-4220-8578-8779515D0F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544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9E80-BC9B-47D2-A7E2-46F22DE1582A}" type="datetimeFigureOut">
              <a:rPr lang="es-CO" smtClean="0"/>
              <a:t>5/07/2023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8F8-2888-4220-8578-8779515D0F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842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9E80-BC9B-47D2-A7E2-46F22DE1582A}" type="datetimeFigureOut">
              <a:rPr lang="es-CO" smtClean="0"/>
              <a:t>5/07/2023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8F8-2888-4220-8578-8779515D0F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94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9E80-BC9B-47D2-A7E2-46F22DE1582A}" type="datetimeFigureOut">
              <a:rPr lang="es-CO" smtClean="0"/>
              <a:t>5/07/2023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8F8-2888-4220-8578-8779515D0F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108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9E80-BC9B-47D2-A7E2-46F22DE1582A}" type="datetimeFigureOut">
              <a:rPr lang="es-CO" smtClean="0"/>
              <a:t>5/07/2023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8F8-2888-4220-8578-8779515D0F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745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9E80-BC9B-47D2-A7E2-46F22DE1582A}" type="datetimeFigureOut">
              <a:rPr lang="es-CO" smtClean="0"/>
              <a:t>5/07/2023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F8F8-2888-4220-8578-8779515D0F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288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19E80-BC9B-47D2-A7E2-46F22DE1582A}" type="datetimeFigureOut">
              <a:rPr lang="es-CO" smtClean="0"/>
              <a:t>5/07/2023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1F8F8-2888-4220-8578-8779515D0F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633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5B5A257A-92F0-4255-9BBE-AD376E7A2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5" y="583095"/>
            <a:ext cx="8196704" cy="5897217"/>
          </a:xfrm>
        </p:spPr>
      </p:pic>
    </p:spTree>
    <p:extLst>
      <p:ext uri="{BB962C8B-B14F-4D97-AF65-F5344CB8AC3E}">
        <p14:creationId xmlns:p14="http://schemas.microsoft.com/office/powerpoint/2010/main" val="56389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B937A8-79F6-48CC-8258-EF4D45911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7" y="490330"/>
            <a:ext cx="8422266" cy="580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6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253EF8-1EE4-4979-9026-53DBC5F5A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1" y="370473"/>
            <a:ext cx="8116878" cy="56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3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FD74C2-F23C-44F7-AE14-3114198FC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9" y="527224"/>
            <a:ext cx="7973843" cy="5701298"/>
          </a:xfrm>
        </p:spPr>
      </p:pic>
    </p:spTree>
    <p:extLst>
      <p:ext uri="{BB962C8B-B14F-4D97-AF65-F5344CB8AC3E}">
        <p14:creationId xmlns:p14="http://schemas.microsoft.com/office/powerpoint/2010/main" val="368336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5FDEEB1-AABB-42EB-85D6-59C3F03F15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0" y="530087"/>
            <a:ext cx="3835476" cy="5474365"/>
          </a:xfr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1CCD4052-51A3-4331-AE93-57A9C4C02B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895" y="530088"/>
            <a:ext cx="3459520" cy="5474364"/>
          </a:xfrm>
        </p:spPr>
      </p:pic>
    </p:spTree>
    <p:extLst>
      <p:ext uri="{BB962C8B-B14F-4D97-AF65-F5344CB8AC3E}">
        <p14:creationId xmlns:p14="http://schemas.microsoft.com/office/powerpoint/2010/main" val="54574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2225FE81-3C60-456D-818D-685D57C58D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5" b="13815"/>
          <a:stretch>
            <a:fillRect/>
          </a:stretch>
        </p:blipFill>
        <p:spPr>
          <a:xfrm>
            <a:off x="1709531" y="774296"/>
            <a:ext cx="6082747" cy="5608721"/>
          </a:xfrm>
        </p:spPr>
      </p:pic>
    </p:spTree>
    <p:extLst>
      <p:ext uri="{BB962C8B-B14F-4D97-AF65-F5344CB8AC3E}">
        <p14:creationId xmlns:p14="http://schemas.microsoft.com/office/powerpoint/2010/main" val="31438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93516BD-DCF8-449F-A0C7-D431B01C2C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65C519-2A58-45A6-AF06-FEFECD8C9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57" y="609600"/>
            <a:ext cx="7647443" cy="56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33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Presentación en pantalla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Mayra Mina</dc:creator>
  <cp:lastModifiedBy>Mayra Mina</cp:lastModifiedBy>
  <cp:revision>2</cp:revision>
  <dcterms:created xsi:type="dcterms:W3CDTF">2023-07-05T06:58:03Z</dcterms:created>
  <dcterms:modified xsi:type="dcterms:W3CDTF">2023-07-05T07:07:42Z</dcterms:modified>
</cp:coreProperties>
</file>